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6064</TotalTime>
  <Words>125</Words>
  <Application>Microsoft Office PowerPoint</Application>
  <PresentationFormat>Widescreen</PresentationFormat>
  <Paragraphs>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549</cp:revision>
  <dcterms:created xsi:type="dcterms:W3CDTF">2016-07-10T03:33:26Z</dcterms:created>
  <dcterms:modified xsi:type="dcterms:W3CDTF">2021-05-17T05:38:54Z</dcterms:modified>
</cp:coreProperties>
</file>